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Tm="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Tm="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500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5;&#1083;&#1077;&#1085;&#1072;\Desktop\&#1060;&#1054;&#1053;&#1054;&#1042;&#1040;&#1071;\18%20%20Musica...Fantasia%20(3.94%20&#1052;&#1073;)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980728"/>
            <a:ext cx="7200800" cy="165618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Творческая мастерская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Ненужных вещей не бывает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564904"/>
            <a:ext cx="7200800" cy="33123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endParaRPr lang="ru-RU" sz="28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ntino script" pitchFamily="2" charset="0"/>
            </a:endParaRPr>
          </a:p>
          <a:p>
            <a:pPr algn="r"/>
            <a:r>
              <a:rPr lang="ru-R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Воспитатели:</a:t>
            </a:r>
            <a:endParaRPr lang="ru-RU" sz="28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8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Кривко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Ольга Викторовна</a:t>
            </a:r>
          </a:p>
          <a:p>
            <a:pPr algn="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Штанько Ольга Юрьевна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18  Musica...Fantasia (3.94 Мб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55172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2897465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Коллективное  панно  </a:t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«Цветущее весеннее дерево»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98770"/>
            <a:ext cx="3168352" cy="3894526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3"/>
            <a:ext cx="3312368" cy="389867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03239918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2176074" cy="1632056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834314"/>
            <a:ext cx="2194488" cy="164586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Объект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836712"/>
            <a:ext cx="2088232" cy="1645866"/>
          </a:xfrm>
        </p:spPr>
      </p:pic>
      <p:pic>
        <p:nvPicPr>
          <p:cNvPr id="7" name="Объект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659861"/>
            <a:ext cx="2088232" cy="168606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16285"/>
            <a:ext cx="2097087" cy="15732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09" y="834315"/>
            <a:ext cx="2206477" cy="16613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90" y="2631353"/>
            <a:ext cx="2316163" cy="17430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81128"/>
            <a:ext cx="2664296" cy="150653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74269070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7272808" cy="1202485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Коллективная работа 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«Весенний букет цветов»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394767"/>
            <a:ext cx="2029854" cy="3603625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2088232" cy="355138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977" y="2420888"/>
            <a:ext cx="2349549" cy="351902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26405132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8991"/>
            <a:ext cx="2349535" cy="390097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99" y="836712"/>
            <a:ext cx="2176463" cy="163353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98" y="836712"/>
            <a:ext cx="2195513" cy="164623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85" y="2558574"/>
            <a:ext cx="2206625" cy="165893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533" y="4489764"/>
            <a:ext cx="2213308" cy="16604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116" y="4533267"/>
            <a:ext cx="2084387" cy="16891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35518107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12776"/>
            <a:ext cx="1728192" cy="360304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1656184" cy="3603625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824847"/>
            <a:ext cx="1872208" cy="36036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20888"/>
            <a:ext cx="1511300" cy="3603625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54403588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128792" cy="158417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Декорирование пластиковых тарелок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«Кувшинка и божья коровка»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(пластмассовые тарелки и ложки, губка, гуашь, гофрированная бумага)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92896"/>
            <a:ext cx="1988245" cy="3675633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92896"/>
            <a:ext cx="2030413" cy="36036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92896"/>
            <a:ext cx="2030413" cy="36036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38509229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2163763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59090"/>
            <a:ext cx="2304256" cy="156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38521"/>
            <a:ext cx="2376264" cy="158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5"/>
            <a:ext cx="2163763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01" y="2564904"/>
            <a:ext cx="2526237" cy="165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32" y="2528888"/>
            <a:ext cx="2178076" cy="169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34" y="4367213"/>
            <a:ext cx="2195237" cy="143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00" y="4367213"/>
            <a:ext cx="2408935" cy="143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31" y="4324936"/>
            <a:ext cx="2179481" cy="148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13185567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17582"/>
            <a:ext cx="7056783" cy="1243265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4000" dirty="0">
                <a:solidFill>
                  <a:srgbClr val="000000"/>
                </a:solidFill>
                <a:latin typeface="Times New Roman"/>
              </a:rPr>
            </a:br>
            <a:r>
              <a:rPr lang="ru-RU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Поделки из пластиковых </a:t>
            </a: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ложек, вилок, дисков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</a:rPr>
            </a:b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2088232" cy="360304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2160239" cy="36036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92896"/>
            <a:ext cx="2303104" cy="36036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08445496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6965245" cy="1202485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dobe Heiti Std R" pitchFamily="34" charset="-128"/>
                <a:cs typeface="Times New Roman" pitchFamily="18" charset="0"/>
              </a:rPr>
              <a:t>Поделки из макулатуры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95419"/>
            <a:ext cx="1728192" cy="358855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80349"/>
            <a:ext cx="1656184" cy="36036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280349"/>
            <a:ext cx="1728192" cy="36036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2280347"/>
            <a:ext cx="1656184" cy="36036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07870295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itchFamily="2" charset="0"/>
              </a:rPr>
              <a:t>Декорирование бумажных втулок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ntino script" pitchFamily="2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29159"/>
            <a:ext cx="2030413" cy="36036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29159"/>
            <a:ext cx="2030144" cy="360304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29159"/>
            <a:ext cx="1774825" cy="36036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13774195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412776"/>
            <a:ext cx="7272808" cy="404726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Цель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развитие художественно-творческих способностей.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Образовательные задачи: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 Воспитание бережного отношения к окружающему миру.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 Закрепление умения работать с бросовыми материалами.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 На примере показать, как можно вторично использовать ненужные вещи.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 Воспитывать аккуратность при выполнении работы.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 Создать условия для индивидуального и коллективного творчества.</a:t>
            </a:r>
            <a:endParaRPr lang="ru-RU" sz="20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9947753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056784" cy="1584176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38100" dist="38100" dir="4800000" sx="98000" sy="98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Ваза </a:t>
            </a: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цветов </a:t>
            </a:r>
            <a:r>
              <a:rPr 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(декорирование стеклянных бутылок)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59" y="2564904"/>
            <a:ext cx="1461286" cy="319876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64904"/>
            <a:ext cx="1575598" cy="316835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4904"/>
            <a:ext cx="1646237" cy="317425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64904"/>
            <a:ext cx="1700213" cy="316835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78629236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965245" cy="1459290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38100" dist="38100" dir="4800000" sx="98000" sy="98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4000" dirty="0">
                <a:solidFill>
                  <a:srgbClr val="000000"/>
                </a:solidFill>
                <a:latin typeface="Times New Roman"/>
              </a:rPr>
            </a:b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«Ваза с розами»</a:t>
            </a:r>
            <a:b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поделки </a:t>
            </a:r>
            <a:r>
              <a:rPr lang="ru-RU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пластмассовых </a:t>
            </a: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бутылок )</a:t>
            </a: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itchFamily="2" charset="0"/>
              </a:rPr>
              <a:t/>
            </a:r>
            <a:b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itchFamily="2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ntino script" pitchFamily="2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80928"/>
            <a:ext cx="1646063" cy="32311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80928"/>
            <a:ext cx="1627187" cy="316835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8920"/>
            <a:ext cx="1646237" cy="32305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80928"/>
            <a:ext cx="1700213" cy="32305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14606959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6965245" cy="1202485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РАБОТЫ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64904"/>
            <a:ext cx="1700931" cy="32311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64904"/>
            <a:ext cx="1700213" cy="32305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1800201" cy="32305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36912"/>
            <a:ext cx="1685875" cy="32305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5436496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1774090" cy="319458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276872"/>
            <a:ext cx="1646237" cy="32305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1776452" cy="320235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21" y="2305076"/>
            <a:ext cx="1914525" cy="320235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52267099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2" cy="5472608"/>
          </a:xfrm>
          <a:prstGeom prst="rect">
            <a:avLst/>
          </a:prstGeom>
          <a:ln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1139967321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272808" cy="547260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8335279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17583"/>
            <a:ext cx="7200799" cy="1099250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ru-RU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экологического </a:t>
            </a: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плаката</a:t>
            </a:r>
            <a:b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«Просит помощи Земля!»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04864"/>
            <a:ext cx="7056784" cy="3927027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71461573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8040" y="1663192"/>
            <a:ext cx="2664296" cy="3603624"/>
          </a:xfrm>
          <a:ln w="76200"/>
          <a:effectLst>
            <a:glow rad="228600">
              <a:schemeClr val="accent2">
                <a:satMod val="175000"/>
                <a:alpha val="40000"/>
              </a:schemeClr>
            </a:glow>
            <a:outerShdw blurRad="38100" dist="38100" dir="4800000" sx="96000" sy="96000" rotWithShape="0">
              <a:srgbClr val="000000">
                <a:alpha val="40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276401" cy="4683745"/>
          </a:xfrm>
          <a:prstGeom prst="rect">
            <a:avLst/>
          </a:prstGeom>
          <a:ln w="76200"/>
          <a:effectLst>
            <a:glow rad="228600">
              <a:schemeClr val="accent6">
                <a:satMod val="175000"/>
                <a:alpha val="40000"/>
              </a:schemeClr>
            </a:glow>
            <a:outerShdw blurRad="38100" dist="38100" dir="4800000" sx="98000" sy="98000" rotWithShape="0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="" xmlns:p14="http://schemas.microsoft.com/office/powerpoint/2010/main" val="3689104892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817582"/>
            <a:ext cx="7128792" cy="1202485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Листовки </a:t>
            </a: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«Я сортирую мусор</a:t>
            </a:r>
            <a:r>
              <a:rPr 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227524"/>
            <a:ext cx="7128792" cy="37937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51094569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26" y="2204864"/>
            <a:ext cx="3499858" cy="3384376"/>
          </a:xfrm>
          <a:ln>
            <a:solidFill>
              <a:srgbClr val="00B0F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3660953" cy="3312368"/>
          </a:xfrm>
          <a:prstGeom prst="rect">
            <a:avLst/>
          </a:prstGeom>
          <a:ln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2414357170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3624403" cy="3384376"/>
          </a:xfrm>
          <a:ln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3268726" cy="3528392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93642321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272808" cy="1368152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Эмблема эко-проекта</a:t>
            </a: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«Сортируем мусор – спасаем планету!»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2564904"/>
            <a:ext cx="3600399" cy="3528391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3507631" cy="345960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73889878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390"/>
          <a:stretch>
            <a:fillRect/>
          </a:stretch>
        </p:blipFill>
        <p:spPr>
          <a:xfrm>
            <a:off x="3491880" y="2780928"/>
            <a:ext cx="4741128" cy="3168352"/>
          </a:xfrm>
          <a:ln>
            <a:solidFill>
              <a:srgbClr val="00B0F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364"/>
          <a:stretch>
            <a:fillRect/>
          </a:stretch>
        </p:blipFill>
        <p:spPr bwMode="auto">
          <a:xfrm>
            <a:off x="971600" y="908720"/>
            <a:ext cx="3096344" cy="2409672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3043438825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234</TotalTime>
  <Words>92</Words>
  <Application>Microsoft Office PowerPoint</Application>
  <PresentationFormat>Экран (4:3)</PresentationFormat>
  <Paragraphs>26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Кнопка</vt:lpstr>
      <vt:lpstr>Творческая мастерская  «Ненужных вещей не бывает»</vt:lpstr>
      <vt:lpstr>Слайд 2</vt:lpstr>
      <vt:lpstr> Конкурс экологического плаката  «Просит помощи Земля!» </vt:lpstr>
      <vt:lpstr>Слайд 4</vt:lpstr>
      <vt:lpstr>Листовки  «Я сортирую мусор» </vt:lpstr>
      <vt:lpstr>Слайд 6</vt:lpstr>
      <vt:lpstr>Слайд 7</vt:lpstr>
      <vt:lpstr>Эмблема эко-проекта  «Сортируем мусор – спасаем планету!» </vt:lpstr>
      <vt:lpstr>Слайд 9</vt:lpstr>
      <vt:lpstr>Коллективное  панно   «Цветущее весеннее дерево»</vt:lpstr>
      <vt:lpstr>Слайд 11</vt:lpstr>
      <vt:lpstr>Коллективная работа  «Весенний букет цветов»</vt:lpstr>
      <vt:lpstr>Слайд 13</vt:lpstr>
      <vt:lpstr>Слайд 14</vt:lpstr>
      <vt:lpstr>Декорирование пластиковых тарелок  «Кувшинка и божья коровка» (пластмассовые тарелки и ложки, губка, гуашь, гофрированная бумага)</vt:lpstr>
      <vt:lpstr>Слайд 16</vt:lpstr>
      <vt:lpstr> Поделки из пластиковых ложек, вилок, дисков  </vt:lpstr>
      <vt:lpstr>Поделки из макулатуры</vt:lpstr>
      <vt:lpstr>Декорирование бумажных втулок</vt:lpstr>
      <vt:lpstr>Ваза для цветов   (декорирование стеклянных бутылок) </vt:lpstr>
      <vt:lpstr> «Ваза с розами» (поделки из пластмассовых бутылок ) </vt:lpstr>
      <vt:lpstr>ЭТАПЫ РАБОТЫ </vt:lpstr>
      <vt:lpstr>Слайд 23</vt:lpstr>
      <vt:lpstr>Слайд 24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Творческая мастерская  «Ненужных вещей не бывает»</dc:title>
  <dc:creator>hobbit</dc:creator>
  <cp:lastModifiedBy>Improot</cp:lastModifiedBy>
  <cp:revision>27</cp:revision>
  <dcterms:created xsi:type="dcterms:W3CDTF">2017-04-17T18:05:39Z</dcterms:created>
  <dcterms:modified xsi:type="dcterms:W3CDTF">2017-04-27T18:40:46Z</dcterms:modified>
</cp:coreProperties>
</file>